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B9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09600" y="1869628"/>
            <a:ext cx="5283200" cy="1524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780"/>
              </a:lnSpc>
              <a:buNone/>
            </a:pPr>
            <a:r>
              <a:rPr lang="en-US" sz="3780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украшения для аквариума</a:t>
            </a:r>
            <a:endParaRPr lang="en-US" sz="3780" dirty="0"/>
          </a:p>
        </p:txBody>
      </p:sp>
      <p:sp>
        <p:nvSpPr>
          <p:cNvPr id="4" name="Text 1"/>
          <p:cNvSpPr txBox="1"/>
          <p:nvPr/>
        </p:nvSpPr>
        <p:spPr>
          <a:xfrm>
            <a:off x="609600" y="3647628"/>
            <a:ext cx="3962400" cy="1340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96"/>
              </a:lnSpc>
              <a:buNone/>
            </a:pPr>
            <a:r>
              <a:rPr lang="en-US" sz="1663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украшения для аквариума — это стильный и оригинальный способ декорировать подводное пространство.</a:t>
            </a:r>
            <a:endParaRPr lang="en-US" sz="1663" dirty="0"/>
          </a:p>
        </p:txBody>
      </p:sp>
      <p:sp>
        <p:nvSpPr>
          <p:cNvPr id="5" name="Text 2"/>
          <p:cNvSpPr txBox="1"/>
          <p:nvPr/>
        </p:nvSpPr>
        <p:spPr>
          <a:xfrm>
            <a:off x="609600" y="6029019"/>
            <a:ext cx="2590800" cy="219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Даниил Новиков</a:t>
            </a:r>
            <a:endParaRPr lang="en-US" sz="1361" dirty="0"/>
          </a:p>
        </p:txBody>
      </p:sp>
      <p:sp>
        <p:nvSpPr>
          <p:cNvPr id="6" name="Text 3"/>
          <p:cNvSpPr txBox="1"/>
          <p:nvPr/>
        </p:nvSpPr>
        <p:spPr>
          <a:xfrm>
            <a:off x="3302000" y="6029019"/>
            <a:ext cx="2590800" cy="219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25.05.2024</a:t>
            </a:r>
            <a:endParaRPr lang="en-US" sz="136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4933" y="1828800"/>
            <a:ext cx="3522133" cy="2032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3522133" cy="2032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267" y="1828800"/>
            <a:ext cx="3522133" cy="2032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09600" y="609600"/>
            <a:ext cx="10972800" cy="81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Потребность в тестировании на безопасность для рыб и других обитателей аквариума.</a:t>
            </a:r>
            <a:endParaRPr lang="en-US" sz="3024" dirty="0"/>
          </a:p>
        </p:txBody>
      </p:sp>
      <p:sp>
        <p:nvSpPr>
          <p:cNvPr id="6" name="Text 1"/>
          <p:cNvSpPr txBox="1"/>
          <p:nvPr/>
        </p:nvSpPr>
        <p:spPr>
          <a:xfrm>
            <a:off x="609600" y="4064000"/>
            <a:ext cx="3522133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512"/>
              </a:lnSpc>
              <a:buNone/>
            </a:pPr>
            <a:r>
              <a:rPr lang="en-US" sz="1512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Рыбы и другие обитатели аквариумов нуждаются в безопасности</a:t>
            </a:r>
            <a:endParaRPr lang="en-US" sz="1512" dirty="0"/>
          </a:p>
        </p:txBody>
      </p:sp>
      <p:sp>
        <p:nvSpPr>
          <p:cNvPr id="7" name="Text 2"/>
          <p:cNvSpPr txBox="1"/>
          <p:nvPr/>
        </p:nvSpPr>
        <p:spPr>
          <a:xfrm>
            <a:off x="609600" y="4754880"/>
            <a:ext cx="3522133" cy="11695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10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Поэтому важно провести тщательное тестирование вязаных украшений для аквариума перед их использованием, чтобы убедиться, что они не представляют угрозы для здоровья или жизни его жителей.</a:t>
            </a:r>
            <a:endParaRPr lang="en-US" sz="1210" dirty="0"/>
          </a:p>
        </p:txBody>
      </p:sp>
      <p:sp>
        <p:nvSpPr>
          <p:cNvPr id="8" name="Text 3"/>
          <p:cNvSpPr txBox="1"/>
          <p:nvPr/>
        </p:nvSpPr>
        <p:spPr>
          <a:xfrm>
            <a:off x="4334933" y="4064000"/>
            <a:ext cx="3522133" cy="81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512"/>
              </a:lnSpc>
              <a:buNone/>
            </a:pPr>
            <a:r>
              <a:rPr lang="en-US" sz="1512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Необходимость проведения тестов на безопасность вязаных украшений для аквариумов</a:t>
            </a:r>
            <a:endParaRPr lang="en-US" sz="1512" dirty="0"/>
          </a:p>
        </p:txBody>
      </p:sp>
      <p:sp>
        <p:nvSpPr>
          <p:cNvPr id="9" name="Text 4"/>
          <p:cNvSpPr txBox="1"/>
          <p:nvPr/>
        </p:nvSpPr>
        <p:spPr>
          <a:xfrm>
            <a:off x="4334933" y="4958080"/>
            <a:ext cx="3522133" cy="779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10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 процессе создания таких изделий важно учитывать потенциальные риски для здоровья рыб и других жителей водного пространства.</a:t>
            </a:r>
            <a:endParaRPr lang="en-US" sz="1210" dirty="0"/>
          </a:p>
        </p:txBody>
      </p:sp>
      <p:sp>
        <p:nvSpPr>
          <p:cNvPr id="10" name="Text 5"/>
          <p:cNvSpPr txBox="1"/>
          <p:nvPr/>
        </p:nvSpPr>
        <p:spPr>
          <a:xfrm>
            <a:off x="8060267" y="4064000"/>
            <a:ext cx="3522133" cy="101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512"/>
              </a:lnSpc>
              <a:buNone/>
            </a:pPr>
            <a:r>
              <a:rPr lang="en-US" sz="1512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Преимущества использования безопасных материалов при изготовлении декоративных аксессуаров для аквариумов.</a:t>
            </a:r>
            <a:endParaRPr lang="en-US" sz="1512" dirty="0"/>
          </a:p>
        </p:txBody>
      </p:sp>
      <p:sp>
        <p:nvSpPr>
          <p:cNvPr id="11" name="Text 6"/>
          <p:cNvSpPr txBox="1"/>
          <p:nvPr/>
        </p:nvSpPr>
        <p:spPr>
          <a:xfrm>
            <a:off x="8060267" y="5161280"/>
            <a:ext cx="3522133" cy="11695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10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 данном случае важно учитывать потребность в тестировании на безопасность для рыб и других обитателей аквариума, чтобы избежать негативного воздействия на их здоровье и благополучие.</a:t>
            </a:r>
            <a:endParaRPr lang="en-US" sz="12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B9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0" y="2438400"/>
            <a:ext cx="711200" cy="7112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810000" y="3403600"/>
            <a:ext cx="4572000" cy="101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3780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Спасибо за внимание</a:t>
            </a:r>
            <a:endParaRPr lang="en-US" sz="3780" dirty="0"/>
          </a:p>
        </p:txBody>
      </p:sp>
      <p:sp>
        <p:nvSpPr>
          <p:cNvPr id="4" name="Text 1"/>
          <p:cNvSpPr txBox="1"/>
          <p:nvPr/>
        </p:nvSpPr>
        <p:spPr>
          <a:xfrm>
            <a:off x="609600" y="6029019"/>
            <a:ext cx="3589867" cy="219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novikovdan05@gmail.com</a:t>
            </a:r>
            <a:endParaRPr lang="en-US" sz="1361" dirty="0"/>
          </a:p>
        </p:txBody>
      </p:sp>
      <p:sp>
        <p:nvSpPr>
          <p:cNvPr id="5" name="Text 2"/>
          <p:cNvSpPr txBox="1"/>
          <p:nvPr/>
        </p:nvSpPr>
        <p:spPr>
          <a:xfrm>
            <a:off x="4301067" y="6029019"/>
            <a:ext cx="3589867" cy="219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633"/>
              </a:lnSpc>
              <a:buNone/>
            </a:pPr>
            <a:r>
              <a:rPr lang="en-US" sz="1361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Даниил Новиков</a:t>
            </a:r>
            <a:endParaRPr lang="en-US" sz="1361" dirty="0"/>
          </a:p>
        </p:txBody>
      </p:sp>
      <p:sp>
        <p:nvSpPr>
          <p:cNvPr id="6" name="Text 3"/>
          <p:cNvSpPr txBox="1"/>
          <p:nvPr/>
        </p:nvSpPr>
        <p:spPr>
          <a:xfrm>
            <a:off x="7992533" y="6029019"/>
            <a:ext cx="3589867" cy="219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1633"/>
              </a:lnSpc>
              <a:buNone/>
            </a:pPr>
            <a:r>
              <a:rPr lang="en-US" sz="1361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May 2024</a:t>
            </a:r>
            <a:endParaRPr lang="en-US" sz="136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15539"/>
            <a:ext cx="10972800" cy="26416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09600" y="609600"/>
            <a:ext cx="10972800" cy="81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Разнообразие форм и дизайнов вязаных украшений</a:t>
            </a:r>
            <a:endParaRPr lang="en-US" sz="3024" dirty="0"/>
          </a:p>
        </p:txBody>
      </p:sp>
      <p:sp>
        <p:nvSpPr>
          <p:cNvPr id="4" name="Text 1"/>
          <p:cNvSpPr txBox="1"/>
          <p:nvPr/>
        </p:nvSpPr>
        <p:spPr>
          <a:xfrm>
            <a:off x="609600" y="5200979"/>
            <a:ext cx="10972800" cy="243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Формы и дизайн вязаных украшений для аквариумов</a:t>
            </a:r>
            <a:endParaRPr lang="en-US" sz="1815" dirty="0"/>
          </a:p>
        </p:txBody>
      </p:sp>
      <p:sp>
        <p:nvSpPr>
          <p:cNvPr id="5" name="Text 2"/>
          <p:cNvSpPr txBox="1"/>
          <p:nvPr/>
        </p:nvSpPr>
        <p:spPr>
          <a:xfrm>
            <a:off x="609600" y="5542280"/>
            <a:ext cx="10972800" cy="219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Обзор различных форм и дизайнов вязаных украшений для аквариума.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3899" y="609600"/>
            <a:ext cx="4608501" cy="56388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09600" y="609600"/>
            <a:ext cx="5925538" cy="81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Материалы и техники вязания</a:t>
            </a:r>
            <a:endParaRPr lang="en-US" sz="3024" dirty="0"/>
          </a:p>
        </p:txBody>
      </p:sp>
      <p:sp>
        <p:nvSpPr>
          <p:cNvPr id="4" name="Text 1"/>
          <p:cNvSpPr txBox="1"/>
          <p:nvPr/>
        </p:nvSpPr>
        <p:spPr>
          <a:xfrm>
            <a:off x="609600" y="4371434"/>
            <a:ext cx="5925538" cy="243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Материалы и техники вязания</a:t>
            </a:r>
            <a:endParaRPr lang="en-US" sz="1815" dirty="0"/>
          </a:p>
        </p:txBody>
      </p:sp>
      <p:sp>
        <p:nvSpPr>
          <p:cNvPr id="5" name="Text 2"/>
          <p:cNvSpPr txBox="1"/>
          <p:nvPr/>
        </p:nvSpPr>
        <p:spPr>
          <a:xfrm>
            <a:off x="609600" y="4712735"/>
            <a:ext cx="5925538" cy="15356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Вязание — это искусство создания уникальных украшений для аквариума. В процессе вязания используются материалы и техники, такие как пряжа из натурального волокна, синтетические нити, спицы различного диаметра и крючки разных размеров. Экспериментирование с разными видами узоров и техник вязания позволяет создавать уникальные и красивые изделия.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B9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09600" y="609600"/>
            <a:ext cx="10972800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Польза вязаных украшений для создания укрытий и обогащения среды обитания в аквариуме</a:t>
            </a:r>
            <a:endParaRPr lang="en-US" sz="3024" dirty="0"/>
          </a:p>
        </p:txBody>
      </p:sp>
      <p:sp>
        <p:nvSpPr>
          <p:cNvPr id="3" name="Text 1"/>
          <p:cNvSpPr txBox="1"/>
          <p:nvPr/>
        </p:nvSpPr>
        <p:spPr>
          <a:xfrm>
            <a:off x="609600" y="3030690"/>
            <a:ext cx="3522133" cy="48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Создание укрытий для рыб</a:t>
            </a:r>
            <a:endParaRPr lang="en-US" sz="1815" dirty="0"/>
          </a:p>
        </p:txBody>
      </p:sp>
      <p:sp>
        <p:nvSpPr>
          <p:cNvPr id="4" name="Text 2"/>
          <p:cNvSpPr txBox="1"/>
          <p:nvPr/>
        </p:nvSpPr>
        <p:spPr>
          <a:xfrm>
            <a:off x="609600" y="3615831"/>
            <a:ext cx="3522133" cy="15356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украшения обеспечивают рыбам места для отдыха и защиты от хищников. Они также способствуют созданию естественной среды обитания, которая может улучшить здоровье рыб и повысить их выживаемость.</a:t>
            </a:r>
            <a:endParaRPr lang="en-US" sz="1361" dirty="0"/>
          </a:p>
        </p:txBody>
      </p:sp>
      <p:sp>
        <p:nvSpPr>
          <p:cNvPr id="5" name="Text 3"/>
          <p:cNvSpPr txBox="1"/>
          <p:nvPr/>
        </p:nvSpPr>
        <p:spPr>
          <a:xfrm>
            <a:off x="4334933" y="3030690"/>
            <a:ext cx="3522133" cy="48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Обогащение среды обитания</a:t>
            </a:r>
            <a:endParaRPr lang="en-US" sz="1815" dirty="0"/>
          </a:p>
        </p:txBody>
      </p:sp>
      <p:sp>
        <p:nvSpPr>
          <p:cNvPr id="6" name="Text 4"/>
          <p:cNvSpPr txBox="1"/>
          <p:nvPr/>
        </p:nvSpPr>
        <p:spPr>
          <a:xfrm>
            <a:off x="4334933" y="3615831"/>
            <a:ext cx="3522133" cy="1755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Они также служат убежищем для нереста и выращивания потомства у некоторых видов рыб. Кроме того, эти изделия могут использоваться как временные жилища или места отдыха для различных водных организмов, таких как креветки, улитки и другие мелкие существа.</a:t>
            </a:r>
            <a:endParaRPr lang="en-US" sz="1361" dirty="0"/>
          </a:p>
        </p:txBody>
      </p:sp>
      <p:sp>
        <p:nvSpPr>
          <p:cNvPr id="7" name="Text 5"/>
          <p:cNvSpPr txBox="1"/>
          <p:nvPr/>
        </p:nvSpPr>
        <p:spPr>
          <a:xfrm>
            <a:off x="8060267" y="3030690"/>
            <a:ext cx="3522133" cy="48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Естественное поведение рыб</a:t>
            </a:r>
            <a:endParaRPr lang="en-US" sz="1815" dirty="0"/>
          </a:p>
        </p:txBody>
      </p:sp>
      <p:sp>
        <p:nvSpPr>
          <p:cNvPr id="8" name="Text 6"/>
          <p:cNvSpPr txBox="1"/>
          <p:nvPr/>
        </p:nvSpPr>
        <p:spPr>
          <a:xfrm>
            <a:off x="8060267" y="3615831"/>
            <a:ext cx="3522133" cy="2632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Укрытия помогают поддерживать здоровую экосистему внутри аквариума, создавая разнообразную среду обитания для различных типов рыб. Кроме того, использование вязанных элементов позволяет создавать уникальные и привлекательные декорации, которые могут стать не только местом отдыха для рыб, но и интересной точкой обзора для наблюдателей.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200400"/>
            <a:ext cx="5486400" cy="304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09600" y="609600"/>
            <a:ext cx="5486400" cy="1625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Влияние на поведение рыб и их психологическую устойчивость</a:t>
            </a:r>
            <a:endParaRPr lang="en-US" sz="3024" dirty="0"/>
          </a:p>
        </p:txBody>
      </p:sp>
      <p:sp>
        <p:nvSpPr>
          <p:cNvPr id="4" name="Text 1"/>
          <p:cNvSpPr txBox="1"/>
          <p:nvPr/>
        </p:nvSpPr>
        <p:spPr>
          <a:xfrm>
            <a:off x="6534761" y="1527575"/>
            <a:ext cx="5047639" cy="487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Укрытие от хищников: влияние на поведенческие реакции рыб</a:t>
            </a:r>
            <a:endParaRPr lang="en-US" sz="1815" dirty="0"/>
          </a:p>
        </p:txBody>
      </p:sp>
      <p:sp>
        <p:nvSpPr>
          <p:cNvPr id="5" name="Text 2"/>
          <p:cNvSpPr txBox="1"/>
          <p:nvPr/>
        </p:nvSpPr>
        <p:spPr>
          <a:xfrm>
            <a:off x="6534761" y="2112716"/>
            <a:ext cx="5047639" cy="1316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Укрытие от хищников: влияет на поведенческие реакции рыб.</a:t>
            </a:r>
            <a:endParaRPr lang="en-US" sz="1361" dirty="0"/>
          </a:p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   Рыбы используют укрытия для защиты от хищников или других угроз. Вязаные укрытия могут помочь рыбам чувствовать себя более безопасно и уверенно, что может повлиять на их поведение.</a:t>
            </a:r>
            <a:endParaRPr lang="en-US" sz="1361" dirty="0"/>
          </a:p>
        </p:txBody>
      </p:sp>
      <p:sp>
        <p:nvSpPr>
          <p:cNvPr id="6" name="Text 3"/>
          <p:cNvSpPr txBox="1"/>
          <p:nvPr/>
        </p:nvSpPr>
        <p:spPr>
          <a:xfrm>
            <a:off x="6534761" y="4103135"/>
            <a:ext cx="5047639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Адаптация к изменениям среды обитания через использование вязаных укрытий.</a:t>
            </a:r>
            <a:endParaRPr lang="en-US" sz="1815" dirty="0"/>
          </a:p>
        </p:txBody>
      </p:sp>
      <p:sp>
        <p:nvSpPr>
          <p:cNvPr id="7" name="Text 4"/>
          <p:cNvSpPr txBox="1"/>
          <p:nvPr/>
        </p:nvSpPr>
        <p:spPr>
          <a:xfrm>
            <a:off x="6534761" y="4932116"/>
            <a:ext cx="5047639" cy="1316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Использование вязаных укрытий также помогает рыбе адаптироваться к изменяющимся условиям окружающей среды. Когда условия меняются, например, температура воды становится другой или уровень освещенности меняется, это может вызвать стресс у некоторых видов рыб.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609600"/>
            <a:ext cx="10972800" cy="2706699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09600" y="3541701"/>
            <a:ext cx="4213578" cy="1625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Устойчивость и легкость в уходе за вязаными украшениями</a:t>
            </a:r>
            <a:endParaRPr lang="en-US" sz="3024" dirty="0"/>
          </a:p>
        </p:txBody>
      </p:sp>
      <p:sp>
        <p:nvSpPr>
          <p:cNvPr id="4" name="Text 1"/>
          <p:cNvSpPr txBox="1"/>
          <p:nvPr/>
        </p:nvSpPr>
        <p:spPr>
          <a:xfrm>
            <a:off x="5218101" y="3541701"/>
            <a:ext cx="3072459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512"/>
              </a:lnSpc>
              <a:buNone/>
            </a:pPr>
            <a:r>
              <a:rPr lang="en-US" sz="1512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Устойчивость к воздействию воды и химических веществ</a:t>
            </a:r>
            <a:endParaRPr lang="en-US" sz="1512" dirty="0"/>
          </a:p>
        </p:txBody>
      </p:sp>
      <p:sp>
        <p:nvSpPr>
          <p:cNvPr id="5" name="Text 2"/>
          <p:cNvSpPr txBox="1"/>
          <p:nvPr/>
        </p:nvSpPr>
        <p:spPr>
          <a:xfrm>
            <a:off x="5218101" y="4232581"/>
            <a:ext cx="3072459" cy="1559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10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украшения обладают высокой степенью устойчивости к воздействию воды и химических веществ, что позволяет им оставаться неизменными даже после длительного контакта с водой или специальным раствором для чистки аквариумов.</a:t>
            </a:r>
            <a:endParaRPr lang="en-US" sz="1210" dirty="0"/>
          </a:p>
        </p:txBody>
      </p:sp>
      <p:sp>
        <p:nvSpPr>
          <p:cNvPr id="6" name="Text 3"/>
          <p:cNvSpPr txBox="1"/>
          <p:nvPr/>
        </p:nvSpPr>
        <p:spPr>
          <a:xfrm>
            <a:off x="8509941" y="3541701"/>
            <a:ext cx="3072459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512"/>
              </a:lnSpc>
              <a:buNone/>
            </a:pPr>
            <a:r>
              <a:rPr lang="en-US" sz="1512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Легкость ухода и возможность быстрой очистки от загрязнений.</a:t>
            </a:r>
            <a:endParaRPr lang="en-US" sz="1512" dirty="0"/>
          </a:p>
        </p:txBody>
      </p:sp>
      <p:sp>
        <p:nvSpPr>
          <p:cNvPr id="7" name="Text 4"/>
          <p:cNvSpPr txBox="1"/>
          <p:nvPr/>
        </p:nvSpPr>
        <p:spPr>
          <a:xfrm>
            <a:off x="8509941" y="4232581"/>
            <a:ext cx="3072459" cy="1559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10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Благодаря своей структуре и материалам, они также очень легкие в уходе – загрязнения можно быстро удалить обычной влажной тряпкой или губкой, что делает процесс уборки аквариумной зоны более удобным и быстрым.</a:t>
            </a:r>
            <a:endParaRPr lang="en-US" sz="12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09600" y="609600"/>
            <a:ext cx="10972800" cy="81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Взаимодействие с обитателями аквариума и возможность укрытия</a:t>
            </a:r>
            <a:endParaRPr lang="en-US" sz="3024" dirty="0"/>
          </a:p>
        </p:txBody>
      </p:sp>
      <p:sp>
        <p:nvSpPr>
          <p:cNvPr id="3" name="Text 1"/>
          <p:cNvSpPr txBox="1"/>
          <p:nvPr/>
        </p:nvSpPr>
        <p:spPr>
          <a:xfrm>
            <a:off x="609600" y="3639914"/>
            <a:ext cx="5283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Роль вязаных укрытий в формировании социальной иерархии у рыб</a:t>
            </a:r>
            <a:endParaRPr lang="en-US" sz="1815" dirty="0"/>
          </a:p>
        </p:txBody>
      </p:sp>
      <p:sp>
        <p:nvSpPr>
          <p:cNvPr id="4" name="Text 2"/>
          <p:cNvSpPr txBox="1"/>
          <p:nvPr/>
        </p:nvSpPr>
        <p:spPr>
          <a:xfrm>
            <a:off x="609600" y="4468895"/>
            <a:ext cx="5283200" cy="1316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укрытия играют важную роль в формировании социальной иерархии среди рыб. Они предоставляют рыбам убежище от хищников или более доминирующих особей, что позволяет им чувствовать себя защищенными и снижает уровень стресса.</a:t>
            </a:r>
            <a:endParaRPr lang="en-US" sz="1361" dirty="0"/>
          </a:p>
        </p:txBody>
      </p:sp>
      <p:sp>
        <p:nvSpPr>
          <p:cNvPr id="5" name="Text 3"/>
          <p:cNvSpPr txBox="1"/>
          <p:nvPr/>
        </p:nvSpPr>
        <p:spPr>
          <a:xfrm>
            <a:off x="6299200" y="3639914"/>
            <a:ext cx="5283200" cy="975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Безопасное пространство для взаимодействия между рыбами через использование вязаных укрытий.</a:t>
            </a:r>
            <a:endParaRPr lang="en-US" sz="1815" dirty="0"/>
          </a:p>
        </p:txBody>
      </p:sp>
      <p:sp>
        <p:nvSpPr>
          <p:cNvPr id="6" name="Text 4"/>
          <p:cNvSpPr txBox="1"/>
          <p:nvPr/>
        </p:nvSpPr>
        <p:spPr>
          <a:xfrm>
            <a:off x="6299200" y="4712735"/>
            <a:ext cx="5283200" cy="15356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Использование вязаных укрытий также предоставляет безопасное пространство для взаимодействия между разными видами рыб. Рыбы могут использовать эти укрытия как место для отдыха или общения друг с другом, создавая благоприятную среду для социального развития и укрепления связей внутри группы.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0" y="1882799"/>
            <a:ext cx="5283200" cy="2336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2799"/>
            <a:ext cx="5283200" cy="23368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09600" y="609600"/>
            <a:ext cx="10972800" cy="81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Адаптация к потребностям разных видов рыб и креветок</a:t>
            </a:r>
            <a:endParaRPr lang="en-US" sz="3024" dirty="0"/>
          </a:p>
        </p:txBody>
      </p:sp>
      <p:sp>
        <p:nvSpPr>
          <p:cNvPr id="5" name="Text 1"/>
          <p:cNvSpPr txBox="1"/>
          <p:nvPr/>
        </p:nvSpPr>
        <p:spPr>
          <a:xfrm>
            <a:off x="609600" y="4463439"/>
            <a:ext cx="5283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Адаптация размеров и форм вязаных украшений под различные виды рыб и креветок</a:t>
            </a:r>
            <a:endParaRPr lang="en-US" sz="1815" dirty="0"/>
          </a:p>
        </p:txBody>
      </p:sp>
      <p:sp>
        <p:nvSpPr>
          <p:cNvPr id="6" name="Text 2"/>
          <p:cNvSpPr txBox="1"/>
          <p:nvPr/>
        </p:nvSpPr>
        <p:spPr>
          <a:xfrm>
            <a:off x="609600" y="5292419"/>
            <a:ext cx="5283200" cy="658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украшения могут иметь различную форму и размер, чтобы соответствовать размерам и формам тела различных видов рыб и креветок.</a:t>
            </a:r>
            <a:endParaRPr lang="en-US" sz="1361" dirty="0"/>
          </a:p>
        </p:txBody>
      </p:sp>
      <p:sp>
        <p:nvSpPr>
          <p:cNvPr id="7" name="Text 3"/>
          <p:cNvSpPr txBox="1"/>
          <p:nvPr/>
        </p:nvSpPr>
        <p:spPr>
          <a:xfrm>
            <a:off x="6299200" y="4463439"/>
            <a:ext cx="5283200" cy="975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Создание оптимальной среды обитания при помощи вязаных украшений для различных типов водных организмов.</a:t>
            </a:r>
            <a:endParaRPr lang="en-US" sz="1815" dirty="0"/>
          </a:p>
        </p:txBody>
      </p:sp>
      <p:sp>
        <p:nvSpPr>
          <p:cNvPr id="8" name="Text 4"/>
          <p:cNvSpPr txBox="1"/>
          <p:nvPr/>
        </p:nvSpPr>
        <p:spPr>
          <a:xfrm>
            <a:off x="6299200" y="5536259"/>
            <a:ext cx="5283200" cy="658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Использование вязаных украшений может помочь создать оптимальную среду обитания для различных типов водных организмов.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609600"/>
            <a:ext cx="4608501" cy="56388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656862" y="609600"/>
            <a:ext cx="5925538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3024" b="1" dirty="0">
                <a:solidFill>
                  <a:srgbClr val="00B9AD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Роль в создании гармоничной водной среды</a:t>
            </a:r>
            <a:endParaRPr lang="en-US" sz="3024" dirty="0"/>
          </a:p>
        </p:txBody>
      </p:sp>
      <p:sp>
        <p:nvSpPr>
          <p:cNvPr id="4" name="Text 1"/>
          <p:cNvSpPr txBox="1"/>
          <p:nvPr/>
        </p:nvSpPr>
        <p:spPr>
          <a:xfrm>
            <a:off x="5656862" y="3493911"/>
            <a:ext cx="5925538" cy="243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Создание уютной атмосферы</a:t>
            </a:r>
            <a:endParaRPr lang="en-US" sz="1815" dirty="0"/>
          </a:p>
        </p:txBody>
      </p:sp>
      <p:sp>
        <p:nvSpPr>
          <p:cNvPr id="5" name="Text 2"/>
          <p:cNvSpPr txBox="1"/>
          <p:nvPr/>
        </p:nvSpPr>
        <p:spPr>
          <a:xfrm>
            <a:off x="5656862" y="3835212"/>
            <a:ext cx="5925538" cy="2413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633"/>
              </a:lnSpc>
              <a:buNone/>
            </a:pPr>
            <a:r>
              <a:rPr lang="en-US" sz="1361" dirty="0">
                <a:solidFill>
                  <a:srgbClr val="252525"/>
                </a:solidFill>
                <a:latin typeface="Verdana" pitchFamily="34" charset="0"/>
                <a:ea typeface="Verdana" pitchFamily="34" charset="-122"/>
                <a:cs typeface="Verdana" pitchFamily="34" charset="-120"/>
              </a:rPr>
              <a:t>Вязаные украшения для аквариума играют важную роль в создании гармоничной водной среды, имитирующей естественные условия обитания рыб и других водных организмов. Они помогают создать уютное пространство для жизни подводных жителей, обеспечивая им комфортную среду обитания с помощью разнообразной цветовой гаммы и текстур, что способствует их здоровому росту и развитию. Кроме того, использование вязаных украшений позволяет улучшить качество воды за счет уменьшения количества загрязнений от искусственных материалов, которые могут негативно влиять на здоровье обитателей аквариума.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2024-05-25T20:51:45Z</dcterms:created>
  <dcterms:modified xsi:type="dcterms:W3CDTF">2024-05-25T20:51:45Z</dcterms:modified>
</cp:coreProperties>
</file>